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68" r:id="rId3"/>
    <p:sldId id="267" r:id="rId4"/>
    <p:sldId id="269" r:id="rId5"/>
    <p:sldId id="271" r:id="rId6"/>
    <p:sldId id="272" r:id="rId7"/>
    <p:sldId id="273" r:id="rId8"/>
    <p:sldId id="270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34" autoAdjust="0"/>
    <p:restoredTop sz="94660"/>
  </p:normalViewPr>
  <p:slideViewPr>
    <p:cSldViewPr snapToGrid="0">
      <p:cViewPr varScale="1">
        <p:scale>
          <a:sx n="82" d="100"/>
          <a:sy n="82" d="100"/>
        </p:scale>
        <p:origin x="9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69813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1634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8305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067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5194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1460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obraz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000967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74961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2313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568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47759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5604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9097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34255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0564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67812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00429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562EB8D-87DE-481F-9673-68AB7C4C0676}" type="datetimeFigureOut">
              <a:rPr lang="pl-PL" smtClean="0"/>
              <a:t>17.03.2019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06FE9-E856-42E7-946B-43974F89F83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7962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2F0377C-5D4D-49CF-9B39-12724203DF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Programowanie Symulatorów Morskich 2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D7CD3E3-8B29-439B-B4CA-6B84F02CE1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Grzegorz Krukowski - INF III </a:t>
            </a:r>
          </a:p>
        </p:txBody>
      </p:sp>
    </p:spTree>
    <p:extLst>
      <p:ext uri="{BB962C8B-B14F-4D97-AF65-F5344CB8AC3E}">
        <p14:creationId xmlns:p14="http://schemas.microsoft.com/office/powerpoint/2010/main" val="963299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70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5" name="Oval 74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i.gyazo.com/e877e27ae25e48f90ac85e0d8f5e3acc.png">
            <a:extLst>
              <a:ext uri="{FF2B5EF4-FFF2-40B4-BE49-F238E27FC236}">
                <a16:creationId xmlns:a16="http://schemas.microsoft.com/office/drawing/2014/main" id="{93965A2C-9CC9-4676-9A7A-57A9BEF3B2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323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>
                <a:solidFill>
                  <a:schemeClr val="tx1"/>
                </a:solidFill>
              </a:rPr>
              <a:t>Stan </a:t>
            </a:r>
            <a:r>
              <a:rPr lang="en-US" sz="7200" dirty="0" err="1">
                <a:solidFill>
                  <a:schemeClr val="tx1"/>
                </a:solidFill>
              </a:rPr>
              <a:t>na</a:t>
            </a:r>
            <a:r>
              <a:rPr lang="en-US" sz="7200" dirty="0">
                <a:solidFill>
                  <a:schemeClr val="tx1"/>
                </a:solidFill>
              </a:rPr>
              <a:t> 18.03.2019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cap="all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8123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Stan na 18.03.2019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Dodano możliwość poruszania modelem według 6DoF</a:t>
            </a:r>
          </a:p>
        </p:txBody>
      </p:sp>
    </p:spTree>
    <p:extLst>
      <p:ext uri="{BB962C8B-B14F-4D97-AF65-F5344CB8AC3E}">
        <p14:creationId xmlns:p14="http://schemas.microsoft.com/office/powerpoint/2010/main" val="2534463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Stan na 18.03.2019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Dodano możliwość poruszania modelem według 6DoF</a:t>
            </a:r>
          </a:p>
        </p:txBody>
      </p:sp>
      <p:pic>
        <p:nvPicPr>
          <p:cNvPr id="2050" name="Picture 2" descr="https://i.gyazo.com/e877e27ae25e48f90ac85e0d8f5e3acc.png">
            <a:extLst>
              <a:ext uri="{FF2B5EF4-FFF2-40B4-BE49-F238E27FC236}">
                <a16:creationId xmlns:a16="http://schemas.microsoft.com/office/drawing/2014/main" id="{E50F4F47-84BE-483A-B98A-6628BBA21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6427" y="2607158"/>
            <a:ext cx="8399146" cy="398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085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Stan na 18.03.2019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Dodano możliwość poruszania modelem według 6DoF</a:t>
            </a:r>
          </a:p>
        </p:txBody>
      </p:sp>
      <p:pic>
        <p:nvPicPr>
          <p:cNvPr id="2050" name="Picture 2" descr="https://i.gyazo.com/e877e27ae25e48f90ac85e0d8f5e3acc.png">
            <a:extLst>
              <a:ext uri="{FF2B5EF4-FFF2-40B4-BE49-F238E27FC236}">
                <a16:creationId xmlns:a16="http://schemas.microsoft.com/office/drawing/2014/main" id="{E50F4F47-84BE-483A-B98A-6628BBA21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444977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736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Stan na 18.03.2019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Dodano możliwość poruszania modelem według 6DoF</a:t>
            </a:r>
          </a:p>
        </p:txBody>
      </p:sp>
      <p:pic>
        <p:nvPicPr>
          <p:cNvPr id="3074" name="Picture 2" descr="https://i.gyazo.com/bf47c5faab11c9240573a1536273eef3.png">
            <a:extLst>
              <a:ext uri="{FF2B5EF4-FFF2-40B4-BE49-F238E27FC236}">
                <a16:creationId xmlns:a16="http://schemas.microsoft.com/office/drawing/2014/main" id="{23299A30-E938-44F1-A559-E47635E61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113" y="0"/>
            <a:ext cx="81057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897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Stan na 18.03.2019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Dodano możliwość poruszania modelem według 6DoF</a:t>
            </a:r>
          </a:p>
        </p:txBody>
      </p:sp>
      <p:pic>
        <p:nvPicPr>
          <p:cNvPr id="6146" name="Picture 2" descr="https://i.gyazo.com/5410e4fab2e2ac6267dc9844a4f0fa12.png">
            <a:extLst>
              <a:ext uri="{FF2B5EF4-FFF2-40B4-BE49-F238E27FC236}">
                <a16:creationId xmlns:a16="http://schemas.microsoft.com/office/drawing/2014/main" id="{69320DBA-D159-4691-8DB5-55D135C2E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0"/>
            <a:ext cx="8094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991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54639B-0A7B-44AE-BD89-34F3BC420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Stan na 18.03.2019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D96B26-9DCD-4F1C-A5E7-9880C3A91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Dodano możliwość poruszania modelem według 6DoF</a:t>
            </a:r>
          </a:p>
        </p:txBody>
      </p:sp>
      <p:pic>
        <p:nvPicPr>
          <p:cNvPr id="4" name="1317abaff6125f91554a6a53e470beea">
            <a:hlinkClick r:id="" action="ppaction://media"/>
            <a:extLst>
              <a:ext uri="{FF2B5EF4-FFF2-40B4-BE49-F238E27FC236}">
                <a16:creationId xmlns:a16="http://schemas.microsoft.com/office/drawing/2014/main" id="{F3FC14D2-AB3B-44E0-9B03-E3D5A8BEB8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2425" y="6887"/>
            <a:ext cx="8107150" cy="685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95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BFE0AB-3CFD-4088-8984-5C2153ADB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5226" y="2728735"/>
            <a:ext cx="5101547" cy="1400530"/>
          </a:xfrm>
        </p:spPr>
        <p:txBody>
          <a:bodyPr/>
          <a:lstStyle/>
          <a:p>
            <a:r>
              <a:rPr lang="pl-PL" dirty="0"/>
              <a:t>Dziękuję za uwagę</a:t>
            </a:r>
          </a:p>
        </p:txBody>
      </p:sp>
    </p:spTree>
    <p:extLst>
      <p:ext uri="{BB962C8B-B14F-4D97-AF65-F5344CB8AC3E}">
        <p14:creationId xmlns:p14="http://schemas.microsoft.com/office/powerpoint/2010/main" val="30297409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Jon">
  <a:themeElements>
    <a:clrScheme name="J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J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J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69</Words>
  <Application>Microsoft Office PowerPoint</Application>
  <PresentationFormat>Panoramiczny</PresentationFormat>
  <Paragraphs>16</Paragraphs>
  <Slides>9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Jon</vt:lpstr>
      <vt:lpstr>Programowanie Symulatorów Morskich 2</vt:lpstr>
      <vt:lpstr>Stan na 18.03.2019</vt:lpstr>
      <vt:lpstr>Stan na 18.03.2019</vt:lpstr>
      <vt:lpstr>Stan na 18.03.2019</vt:lpstr>
      <vt:lpstr>Stan na 18.03.2019</vt:lpstr>
      <vt:lpstr>Stan na 18.03.2019</vt:lpstr>
      <vt:lpstr>Stan na 18.03.2019</vt:lpstr>
      <vt:lpstr>Stan na 18.03.2019</vt:lpstr>
      <vt:lpstr>Dziękuję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Programowanie Symulatorów Morskich 2</dc:title>
  <dc:creator>Grzegorz Krukowski</dc:creator>
  <cp:lastModifiedBy>Grzegorz Krukowski</cp:lastModifiedBy>
  <cp:revision>2</cp:revision>
  <dcterms:created xsi:type="dcterms:W3CDTF">2019-03-17T19:25:09Z</dcterms:created>
  <dcterms:modified xsi:type="dcterms:W3CDTF">2019-03-17T19:30:12Z</dcterms:modified>
</cp:coreProperties>
</file>